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1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3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1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FD8E-B15F-4A25-B138-168C5ACF25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45879-B29E-4DBD-AEF5-31CF0533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24" y="-300790"/>
            <a:ext cx="916792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" y="127591"/>
            <a:ext cx="6181061" cy="15434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43795" y="1503478"/>
            <a:ext cx="45316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smtClean="0">
                <a:ln w="22225">
                  <a:solidFill>
                    <a:srgbClr val="7030A0"/>
                  </a:solidFill>
                </a:ln>
                <a:solidFill>
                  <a:schemeClr val="accent4"/>
                </a:solidFill>
              </a:rPr>
              <a:t>Open Enrollment</a:t>
            </a:r>
          </a:p>
          <a:p>
            <a:pPr algn="ctr"/>
            <a:r>
              <a:rPr lang="en-US" sz="4800" b="1" dirty="0">
                <a:ln w="22225">
                  <a:solidFill>
                    <a:srgbClr val="7030A0"/>
                  </a:solidFill>
                </a:ln>
                <a:solidFill>
                  <a:schemeClr val="accent4"/>
                </a:solidFill>
              </a:rPr>
              <a:t>f</a:t>
            </a:r>
            <a:r>
              <a:rPr lang="en-US" sz="4800" b="1" dirty="0" smtClean="0">
                <a:ln w="22225">
                  <a:solidFill>
                    <a:srgbClr val="7030A0"/>
                  </a:solidFill>
                </a:ln>
                <a:solidFill>
                  <a:schemeClr val="accent4"/>
                </a:solidFill>
              </a:rPr>
              <a:t>or</a:t>
            </a:r>
          </a:p>
          <a:p>
            <a:pPr algn="ctr"/>
            <a:r>
              <a:rPr lang="en-US" sz="4800" b="1" cap="none" spc="0" dirty="0" smtClean="0">
                <a:ln w="22225">
                  <a:solidFill>
                    <a:srgbClr val="7030A0"/>
                  </a:solidFill>
                </a:ln>
                <a:solidFill>
                  <a:schemeClr val="accent4"/>
                </a:solidFill>
                <a:effectLst/>
              </a:rPr>
              <a:t>2022-2023</a:t>
            </a:r>
            <a:endParaRPr lang="en-US" sz="4800" b="1" cap="none" spc="0" dirty="0">
              <a:ln w="22225">
                <a:solidFill>
                  <a:srgbClr val="7030A0"/>
                </a:solidFill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22453" y="3560974"/>
            <a:ext cx="5525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When you prepay, you </a:t>
            </a:r>
            <a:r>
              <a:rPr lang="en-US" sz="32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$</a:t>
            </a:r>
            <a:r>
              <a:rPr lang="en-US" sz="24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AVE!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Affordable payment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ONLY 1 night a week from 6p-8:30p for 8months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Join ONLINE!</a:t>
            </a:r>
            <a:endParaRPr lang="en-US" sz="2400" b="1" dirty="0">
              <a:solidFill>
                <a:srgbClr val="7030A0"/>
              </a:solidFill>
              <a:latin typeface="Bell MT" panose="020205030603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632" y="5623077"/>
            <a:ext cx="5898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BI Series consist of Homiletics , Speech psychology, Thanatology, TOP Ten Ministry Opportunities, Dispensations and more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89395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Office Theme</vt:lpstr>
      <vt:lpstr>PowerPoint Presentation</vt:lpstr>
    </vt:vector>
  </TitlesOfParts>
  <Company>Capital Health Care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2022-05-19T23:26:19Z</dcterms:created>
  <dcterms:modified xsi:type="dcterms:W3CDTF">2022-05-19T23:48:03Z</dcterms:modified>
</cp:coreProperties>
</file>