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46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8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FD8E-B15F-4A25-B138-168C5ACF258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5879-B29E-4DBD-AEF5-31CF0533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1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FD8E-B15F-4A25-B138-168C5ACF258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5879-B29E-4DBD-AEF5-31CF0533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19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FD8E-B15F-4A25-B138-168C5ACF258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5879-B29E-4DBD-AEF5-31CF0533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FD8E-B15F-4A25-B138-168C5ACF258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5879-B29E-4DBD-AEF5-31CF0533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FD8E-B15F-4A25-B138-168C5ACF258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5879-B29E-4DBD-AEF5-31CF0533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FD8E-B15F-4A25-B138-168C5ACF258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5879-B29E-4DBD-AEF5-31CF0533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2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FD8E-B15F-4A25-B138-168C5ACF258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5879-B29E-4DBD-AEF5-31CF0533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3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FD8E-B15F-4A25-B138-168C5ACF258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5879-B29E-4DBD-AEF5-31CF0533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2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FD8E-B15F-4A25-B138-168C5ACF258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5879-B29E-4DBD-AEF5-31CF0533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48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FD8E-B15F-4A25-B138-168C5ACF258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5879-B29E-4DBD-AEF5-31CF0533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5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FD8E-B15F-4A25-B138-168C5ACF258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5879-B29E-4DBD-AEF5-31CF0533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1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0FD8E-B15F-4A25-B138-168C5ACF258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45879-B29E-4DBD-AEF5-31CF0533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2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924" y="-300790"/>
            <a:ext cx="9167924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1" y="127591"/>
            <a:ext cx="6181061" cy="154340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143795" y="1503478"/>
            <a:ext cx="453162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dirty="0" smtClean="0">
                <a:ln w="22225">
                  <a:solidFill>
                    <a:srgbClr val="7030A0"/>
                  </a:solidFill>
                </a:ln>
                <a:solidFill>
                  <a:schemeClr val="accent4"/>
                </a:solidFill>
              </a:rPr>
              <a:t>Open Enrollment</a:t>
            </a:r>
          </a:p>
          <a:p>
            <a:pPr algn="ctr"/>
            <a:r>
              <a:rPr lang="en-US" sz="4800" b="1" dirty="0">
                <a:ln w="22225">
                  <a:solidFill>
                    <a:srgbClr val="7030A0"/>
                  </a:solidFill>
                </a:ln>
                <a:solidFill>
                  <a:schemeClr val="accent4"/>
                </a:solidFill>
              </a:rPr>
              <a:t>f</a:t>
            </a:r>
            <a:r>
              <a:rPr lang="en-US" sz="4800" b="1" dirty="0" smtClean="0">
                <a:ln w="22225">
                  <a:solidFill>
                    <a:srgbClr val="7030A0"/>
                  </a:solidFill>
                </a:ln>
                <a:solidFill>
                  <a:schemeClr val="accent4"/>
                </a:solidFill>
              </a:rPr>
              <a:t>or</a:t>
            </a:r>
          </a:p>
          <a:p>
            <a:pPr algn="ctr"/>
            <a:r>
              <a:rPr lang="en-US" sz="4800" b="1" cap="none" spc="0" dirty="0" smtClean="0">
                <a:ln w="22225">
                  <a:solidFill>
                    <a:srgbClr val="7030A0"/>
                  </a:solidFill>
                </a:ln>
                <a:solidFill>
                  <a:schemeClr val="accent4"/>
                </a:solidFill>
                <a:effectLst/>
              </a:rPr>
              <a:t>2022-2023</a:t>
            </a:r>
            <a:endParaRPr lang="en-US" sz="4800" b="1" cap="none" spc="0" dirty="0">
              <a:ln w="22225">
                <a:solidFill>
                  <a:srgbClr val="7030A0"/>
                </a:solidFill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822453" y="3560974"/>
            <a:ext cx="55257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7030A0"/>
                </a:solidFill>
                <a:latin typeface="Bell MT" panose="02020503060305020303" pitchFamily="18" charset="0"/>
              </a:rPr>
              <a:t>When you prepay, you </a:t>
            </a:r>
            <a:r>
              <a:rPr lang="en-US" sz="3200" b="1" dirty="0" smtClean="0">
                <a:solidFill>
                  <a:srgbClr val="7030A0"/>
                </a:solidFill>
                <a:latin typeface="Bell MT" panose="02020503060305020303" pitchFamily="18" charset="0"/>
              </a:rPr>
              <a:t>$</a:t>
            </a:r>
            <a:r>
              <a:rPr lang="en-US" sz="2400" b="1" dirty="0" smtClean="0">
                <a:solidFill>
                  <a:srgbClr val="7030A0"/>
                </a:solidFill>
                <a:latin typeface="Bell MT" panose="02020503060305020303" pitchFamily="18" charset="0"/>
              </a:rPr>
              <a:t>AVE!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7030A0"/>
                </a:solidFill>
                <a:latin typeface="Bell MT" panose="02020503060305020303" pitchFamily="18" charset="0"/>
              </a:rPr>
              <a:t>Affordable payment 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7030A0"/>
                </a:solidFill>
                <a:latin typeface="Bell MT" panose="02020503060305020303" pitchFamily="18" charset="0"/>
              </a:rPr>
              <a:t>ONLY 1 night a week from 6p-8:30p for 8months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7030A0"/>
                </a:solidFill>
                <a:latin typeface="Bell MT" panose="02020503060305020303" pitchFamily="18" charset="0"/>
              </a:rPr>
              <a:t>Join ONLINE!</a:t>
            </a:r>
            <a:endParaRPr lang="en-US" sz="2400" b="1" dirty="0">
              <a:solidFill>
                <a:srgbClr val="7030A0"/>
              </a:solidFill>
              <a:latin typeface="Bell MT" panose="020205030603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5632" y="5623077"/>
            <a:ext cx="58989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BI Series consist of Homiletics , Speech psychology, Thanatology, TOP Ten Ministry Opportunities, Dispensations and more 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893954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46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Bell MT</vt:lpstr>
      <vt:lpstr>Calibri</vt:lpstr>
      <vt:lpstr>Calibri Light</vt:lpstr>
      <vt:lpstr>Office Theme</vt:lpstr>
      <vt:lpstr>PowerPoint Presentation</vt:lpstr>
    </vt:vector>
  </TitlesOfParts>
  <Company>Capital Health Care Network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2022-05-19T23:26:19Z</dcterms:created>
  <dcterms:modified xsi:type="dcterms:W3CDTF">2022-05-19T23:48:03Z</dcterms:modified>
</cp:coreProperties>
</file>